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60" r:id="rId4"/>
    <p:sldId id="261" r:id="rId5"/>
    <p:sldId id="258" r:id="rId6"/>
    <p:sldId id="259" r:id="rId7"/>
    <p:sldId id="262" r:id="rId8"/>
    <p:sldId id="263" r:id="rId9"/>
    <p:sldId id="264" r:id="rId10"/>
    <p:sldId id="266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721"/>
  </p:normalViewPr>
  <p:slideViewPr>
    <p:cSldViewPr snapToGrid="0" snapToObjects="1">
      <p:cViewPr>
        <p:scale>
          <a:sx n="100" d="100"/>
          <a:sy n="100" d="100"/>
        </p:scale>
        <p:origin x="1960" y="3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4A1C96-054E-1544-8F6B-0342E8D2F37E}" type="datetimeFigureOut">
              <a:rPr lang="en-US" smtClean="0"/>
              <a:t>9/11/16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EA9A38-5A37-5E4B-8BD6-C2479E72A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912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A9A38-5A37-5E4B-8BD6-C2479E72A01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2573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8" name="Rectangle 7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62843" y="457200"/>
              <a:ext cx="7982712" cy="25786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3741" y="6122894"/>
            <a:ext cx="2133600" cy="259317"/>
          </a:xfrm>
        </p:spPr>
        <p:txBody>
          <a:bodyPr/>
          <a:lstStyle/>
          <a:p>
            <a:fld id="{7D290233-0DD1-4A80-BB1E-9ADC3556DBB6}" type="datetimeFigureOut">
              <a:rPr lang="en-US" smtClean="0"/>
              <a:t>9/11/16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2894"/>
            <a:ext cx="2895600" cy="25781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91000" y="6122894"/>
            <a:ext cx="762000" cy="271463"/>
          </a:xfrm>
        </p:spPr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182880" y="173699"/>
                <a:ext cx="8778240" cy="6510602"/>
                <a:chOff x="182880" y="173699"/>
                <a:chExt cx="8778240" cy="6510602"/>
              </a:xfrm>
            </p:grpSpPr>
            <p:sp>
              <p:nvSpPr>
                <p:cNvPr id="29" name="Rectangle 28"/>
                <p:cNvSpPr/>
                <p:nvPr/>
              </p:nvSpPr>
              <p:spPr>
                <a:xfrm>
                  <a:off x="182880" y="173699"/>
                  <a:ext cx="8778240" cy="6510602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noFill/>
                </a:ln>
                <a:effectLst>
                  <a:outerShdw blurRad="63500" sx="101000" sy="101000" algn="ctr" rotWithShape="0">
                    <a:prstClr val="black">
                      <a:alpha val="40000"/>
                    </a:prstClr>
                  </a:outerShdw>
                </a:effectLst>
                <a:scene3d>
                  <a:camera prst="perspectiveFront" fov="4800000"/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grpSp>
              <p:nvGrpSpPr>
                <p:cNvPr id="30" name="Group 10"/>
                <p:cNvGrpSpPr/>
                <p:nvPr/>
              </p:nvGrpSpPr>
              <p:grpSpPr>
                <a:xfrm>
                  <a:off x="256032" y="237744"/>
                  <a:ext cx="8622792" cy="6364224"/>
                  <a:chOff x="247157" y="247430"/>
                  <a:chExt cx="8622792" cy="6364224"/>
                </a:xfrm>
              </p:grpSpPr>
              <p:sp>
                <p:nvSpPr>
                  <p:cNvPr id="31" name="Rectangle 30"/>
                  <p:cNvSpPr>
                    <a:spLocks/>
                  </p:cNvSpPr>
                  <p:nvPr/>
                </p:nvSpPr>
                <p:spPr>
                  <a:xfrm>
                    <a:off x="247157" y="247430"/>
                    <a:ext cx="8622792" cy="6364224"/>
                  </a:xfrm>
                  <a:prstGeom prst="rect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/>
                  </a:p>
                </p:txBody>
              </p:sp>
              <p:cxnSp>
                <p:nvCxnSpPr>
                  <p:cNvPr id="32" name="Straight Connector 31"/>
                  <p:cNvCxnSpPr/>
                  <p:nvPr/>
                </p:nvCxnSpPr>
                <p:spPr>
                  <a:xfrm>
                    <a:off x="247157" y="6389024"/>
                    <a:ext cx="8622792" cy="158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cxnSp>
            </p:grpSp>
          </p:grpSp>
          <p:sp>
            <p:nvSpPr>
              <p:cNvPr id="28" name="Rectangle 27"/>
              <p:cNvSpPr/>
              <p:nvPr/>
            </p:nvSpPr>
            <p:spPr>
              <a:xfrm rot="5400000">
                <a:off x="801086" y="3274090"/>
                <a:ext cx="6135624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25" name="Rectangle 24"/>
            <p:cNvSpPr/>
            <p:nvPr/>
          </p:nvSpPr>
          <p:spPr>
            <a:xfrm rot="10800000">
              <a:off x="258763" y="1594462"/>
              <a:ext cx="357530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694329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672323"/>
            <a:ext cx="3008313" cy="340304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9/11/16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352892" y="310123"/>
            <a:ext cx="3398837" cy="1204912"/>
          </a:xfrm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19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0" name="Rectangle 19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7" name="Rectangle 16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691640"/>
            <a:ext cx="3008376" cy="914400"/>
          </a:xfrm>
        </p:spPr>
        <p:txBody>
          <a:bodyPr anchor="b">
            <a:no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38559" y="612775"/>
            <a:ext cx="4114800" cy="546811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2670048"/>
            <a:ext cx="3008376" cy="34015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9/11/16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7" name="Group 1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21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2" name="Rectangle 21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3" name="Straight Connector 22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20" name="Rectangle 19"/>
            <p:cNvSpPr/>
            <p:nvPr/>
          </p:nvSpPr>
          <p:spPr>
            <a:xfrm>
              <a:off x="256032" y="4203192"/>
              <a:ext cx="8622792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1" y="4287819"/>
            <a:ext cx="8021977" cy="916193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6347" y="331694"/>
            <a:ext cx="8421624" cy="378310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1" y="5271247"/>
            <a:ext cx="8021977" cy="1013011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9/11/16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4" name="Rectangle 13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5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6" name="Rectangle 15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8" name="Rectangle 17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9/11/16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4" name="Group 13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16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7" name="Rectangle 16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19" name="Straight Connector 18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8" name="Rectangle 17"/>
            <p:cNvSpPr/>
            <p:nvPr/>
          </p:nvSpPr>
          <p:spPr>
            <a:xfrm rot="5400000">
              <a:off x="4242277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399" y="609600"/>
            <a:ext cx="1416423" cy="5516563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2" y="609600"/>
            <a:ext cx="6279777" cy="55165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9/11/16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9" name="Rectangle 18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1" name="Rectangle 20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9/11/16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12" name="Rectangle 11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6" name="Group 11"/>
            <p:cNvGrpSpPr/>
            <p:nvPr/>
          </p:nvGrpSpPr>
          <p:grpSpPr>
            <a:xfrm>
              <a:off x="562842" y="475488"/>
              <a:ext cx="7982713" cy="5888736"/>
              <a:chOff x="562842" y="475488"/>
              <a:chExt cx="7982713" cy="5888736"/>
            </a:xfrm>
          </p:grpSpPr>
          <p:sp>
            <p:nvSpPr>
              <p:cNvPr id="8" name="Rectangle 7"/>
              <p:cNvSpPr>
                <a:spLocks/>
              </p:cNvSpPr>
              <p:nvPr/>
            </p:nvSpPr>
            <p:spPr>
              <a:xfrm>
                <a:off x="562843" y="475488"/>
                <a:ext cx="7982712" cy="5888736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9" name="Straight Connector 8"/>
              <p:cNvCxnSpPr/>
              <p:nvPr/>
            </p:nvCxnSpPr>
            <p:spPr>
              <a:xfrm>
                <a:off x="562842" y="6133646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562842" y="3427528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113" y="3442447"/>
            <a:ext cx="7345362" cy="1532965"/>
          </a:xfrm>
        </p:spPr>
        <p:txBody>
          <a:bodyPr anchor="b" anchorCtr="0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0113" y="5029200"/>
            <a:ext cx="7345362" cy="990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9259" y="6122894"/>
            <a:ext cx="2133600" cy="259317"/>
          </a:xfrm>
        </p:spPr>
        <p:txBody>
          <a:bodyPr/>
          <a:lstStyle/>
          <a:p>
            <a:fld id="{7D290233-0DD1-4A80-BB1E-9ADC3556DBB6}" type="datetimeFigureOut">
              <a:rPr lang="en-US" smtClean="0"/>
              <a:t>9/11/16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4401"/>
            <a:ext cx="2895600" cy="25781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36493" y="533400"/>
            <a:ext cx="7836408" cy="2828925"/>
          </a:xfrm>
        </p:spPr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2" name="Rectangle 11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7" name="Rectangle 2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371600"/>
            <a:ext cx="7345362" cy="1676400"/>
          </a:xfrm>
        </p:spPr>
        <p:txBody>
          <a:bodyPr anchor="b" anchorCtr="0">
            <a:noAutofit/>
          </a:bodyPr>
          <a:lstStyle>
            <a:lvl1pPr algn="ctr">
              <a:defRPr sz="5400" b="0" i="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4566"/>
            <a:ext cx="7345362" cy="1500187"/>
          </a:xfrm>
        </p:spPr>
        <p:txBody>
          <a:bodyPr anchor="t" anchorCtr="0"/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9/11/16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21" name="Rectangle 2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2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5" name="Rectangle 24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9/11/16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2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9" name="Rectangle 2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32" name="Rectangle 31"/>
                <p:cNvSpPr/>
                <p:nvPr/>
              </p:nvSpPr>
              <p:spPr>
                <a:xfrm>
                  <a:off x="247157" y="1612392"/>
                  <a:ext cx="8622792" cy="64008"/>
                </a:xfrm>
                <a:prstGeom prst="rect">
                  <a:avLst/>
                </a:prstGeom>
                <a:solidFill>
                  <a:schemeClr val="bg2">
                    <a:lumMod val="40000"/>
                    <a:lumOff val="60000"/>
                  </a:schemeClr>
                </a:solidFill>
                <a:ln w="3175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</p:grpSp>
        </p:grpSp>
        <p:cxnSp>
          <p:nvCxnSpPr>
            <p:cNvPr id="23" name="Straight Connector 22"/>
            <p:cNvCxnSpPr/>
            <p:nvPr/>
          </p:nvCxnSpPr>
          <p:spPr>
            <a:xfrm rot="16200000" flipH="1">
              <a:off x="2217480" y="4026438"/>
              <a:ext cx="4711326" cy="2286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01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301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5539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5539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9/11/16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4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5" name="Rectangle 14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7" name="Rectangle 16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9/11/16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1" name="Rectangle 1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3" name="Rectangle 1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4" name="Straight Connector 1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9/11/16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1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9" name="Rectangle 1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0" name="Straight Connector 19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3" name="Rectangle 32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169892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147888"/>
            <a:ext cx="3008313" cy="326231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9/11/16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3840" y="6371591"/>
            <a:ext cx="2133600" cy="2593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</a:defRPr>
            </a:lvl1pPr>
          </a:lstStyle>
          <a:p>
            <a:fld id="{7D290233-0DD1-4A80-BB1E-9ADC3556DBB6}" type="datetimeFigureOut">
              <a:rPr lang="en-US" smtClean="0"/>
              <a:t>9/11/16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8840" y="6371591"/>
            <a:ext cx="2895600" cy="2578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271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CFE4BAC9-6D41-4691-9299-18EF07EF0177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794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80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366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652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85900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712913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947863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174875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5.jpeg"/><Relationship Id="rId3" Type="http://schemas.openxmlformats.org/officeDocument/2006/relationships/image" Target="../media/image2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Relationship Id="rId3" Type="http://schemas.openxmlformats.org/officeDocument/2006/relationships/image" Target="../media/image7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4" Type="http://schemas.openxmlformats.org/officeDocument/2006/relationships/image" Target="../media/image10.jpg"/><Relationship Id="rId5" Type="http://schemas.openxmlformats.org/officeDocument/2006/relationships/image" Target="../media/image11.jpg"/><Relationship Id="rId6" Type="http://schemas.openxmlformats.org/officeDocument/2006/relationships/image" Target="../media/image12.jp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3.jpeg"/><Relationship Id="rId3" Type="http://schemas.openxmlformats.org/officeDocument/2006/relationships/image" Target="../media/image14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5.jpg"/><Relationship Id="rId3" Type="http://schemas.openxmlformats.org/officeDocument/2006/relationships/image" Target="../media/image16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4" Type="http://schemas.openxmlformats.org/officeDocument/2006/relationships/image" Target="../media/image19.jpeg"/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7.jp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4" Type="http://schemas.openxmlformats.org/officeDocument/2006/relationships/image" Target="../media/image21.jpg"/><Relationship Id="rId5" Type="http://schemas.openxmlformats.org/officeDocument/2006/relationships/image" Target="../media/image22.jpg"/><Relationship Id="rId6" Type="http://schemas.openxmlformats.org/officeDocument/2006/relationships/image" Target="../media/image23.jpg"/><Relationship Id="rId7" Type="http://schemas.openxmlformats.org/officeDocument/2006/relationships/image" Target="../media/image24.jpg"/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825500"/>
            <a:ext cx="7342188" cy="1752600"/>
          </a:xfrm>
        </p:spPr>
        <p:txBody>
          <a:bodyPr/>
          <a:lstStyle/>
          <a:p>
            <a:r>
              <a:rPr lang="en-US" dirty="0" smtClean="0"/>
              <a:t>How to pack a PST tote bag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We require all of our totes to be packed according to our expected standards.  This tutorial will show you how to do that.</a:t>
            </a:r>
          </a:p>
          <a:p>
            <a:endParaRPr lang="en-US" dirty="0"/>
          </a:p>
        </p:txBody>
      </p:sp>
      <p:pic>
        <p:nvPicPr>
          <p:cNvPr id="4" name="Picture 3" descr="pst-logo-circl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17900" y="4066800"/>
            <a:ext cx="1892300" cy="215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2778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7200" dirty="0" smtClean="0">
                <a:solidFill>
                  <a:srgbClr val="FF0000"/>
                </a:solidFill>
              </a:rPr>
              <a:t>-DO NOT-</a:t>
            </a:r>
            <a:endParaRPr lang="en-US" sz="7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Add extra items: toys, dolls, candy, crayons, coloring books, clothing, </a:t>
            </a:r>
            <a:r>
              <a:rPr lang="en-US" sz="3600" dirty="0" err="1" smtClean="0"/>
              <a:t>notes,etc</a:t>
            </a:r>
            <a:r>
              <a:rPr lang="en-US" sz="3600" dirty="0" smtClean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32003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7200" dirty="0" smtClean="0">
                <a:solidFill>
                  <a:srgbClr val="FF0000"/>
                </a:solidFill>
              </a:rPr>
              <a:t>Finished tote</a:t>
            </a:r>
            <a:endParaRPr lang="en-US" sz="7200" dirty="0">
              <a:solidFill>
                <a:srgbClr val="FF0000"/>
              </a:solidFill>
            </a:endParaRPr>
          </a:p>
        </p:txBody>
      </p:sp>
      <p:pic>
        <p:nvPicPr>
          <p:cNvPr id="6" name="Content Placeholder 5" descr="totebags.jpeg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56" r="15956"/>
          <a:stretch>
            <a:fillRect/>
          </a:stretch>
        </p:blipFill>
        <p:spPr/>
      </p:pic>
      <p:sp>
        <p:nvSpPr>
          <p:cNvPr id="9" name="Content Placeholder 8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2986089" cy="3927475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" name="Picture 9" descr="Macintosh HD:Users:jeowens:Desktop:Project20Sleep20Tight20021.jpe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1993900"/>
            <a:ext cx="3130550" cy="42291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74846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Sort collected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Sort Books by age:</a:t>
            </a:r>
          </a:p>
          <a:p>
            <a:r>
              <a:rPr lang="en-US" dirty="0" smtClean="0"/>
              <a:t>(1 - 4)  -  Preschool, picture books,  short sentences.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th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08100" y="3416301"/>
            <a:ext cx="5168900" cy="281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6331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Sort Books by age: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(5 - 8)  -  Easy reading, small chapter books, multiple sentences.</a:t>
            </a:r>
          </a:p>
        </p:txBody>
      </p:sp>
      <p:pic>
        <p:nvPicPr>
          <p:cNvPr id="4" name="Picture 3" descr="th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" y="3340100"/>
            <a:ext cx="2838450" cy="2387600"/>
          </a:xfrm>
          <a:prstGeom prst="rect">
            <a:avLst/>
          </a:prstGeom>
        </p:spPr>
      </p:pic>
      <p:pic>
        <p:nvPicPr>
          <p:cNvPr id="5" name="Picture 4" descr="th-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9100" y="2743200"/>
            <a:ext cx="3848100" cy="344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742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Sort books by age: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(9 - 12)  - Chapter books, smaller print, resource books</a:t>
            </a:r>
          </a:p>
          <a:p>
            <a:endParaRPr lang="en-US" dirty="0"/>
          </a:p>
        </p:txBody>
      </p:sp>
      <p:pic>
        <p:nvPicPr>
          <p:cNvPr id="7" name="Picture 6" descr="th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300" y="3060699"/>
            <a:ext cx="1892300" cy="3208021"/>
          </a:xfrm>
          <a:prstGeom prst="rect">
            <a:avLst/>
          </a:prstGeom>
        </p:spPr>
      </p:pic>
      <p:pic>
        <p:nvPicPr>
          <p:cNvPr id="8" name="Picture 7" descr="th-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2250" y="2857499"/>
            <a:ext cx="3321050" cy="1905000"/>
          </a:xfrm>
          <a:prstGeom prst="rect">
            <a:avLst/>
          </a:prstGeom>
        </p:spPr>
      </p:pic>
      <p:pic>
        <p:nvPicPr>
          <p:cNvPr id="9" name="Picture 8" descr="th-2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2250" y="4773295"/>
            <a:ext cx="3321050" cy="1495425"/>
          </a:xfrm>
          <a:prstGeom prst="rect">
            <a:avLst/>
          </a:prstGeom>
        </p:spPr>
      </p:pic>
      <p:pic>
        <p:nvPicPr>
          <p:cNvPr id="10" name="Picture 9" descr="th-3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0951" y="3060698"/>
            <a:ext cx="1352550" cy="1701801"/>
          </a:xfrm>
          <a:prstGeom prst="rect">
            <a:avLst/>
          </a:prstGeom>
        </p:spPr>
      </p:pic>
      <p:pic>
        <p:nvPicPr>
          <p:cNvPr id="11" name="Picture 10" descr="images-5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5500" y="4368800"/>
            <a:ext cx="1612900" cy="1993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9846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Sort stuffed animals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3566160" cy="4075115"/>
          </a:xfrm>
        </p:spPr>
        <p:txBody>
          <a:bodyPr/>
          <a:lstStyle/>
          <a:p>
            <a:r>
              <a:rPr lang="en-US" b="1" dirty="0" smtClean="0"/>
              <a:t>Minimum</a:t>
            </a:r>
            <a:r>
              <a:rPr lang="en-US" dirty="0" smtClean="0"/>
              <a:t> size 7 inches to </a:t>
            </a:r>
            <a:r>
              <a:rPr lang="en-US" b="1" dirty="0"/>
              <a:t>M</a:t>
            </a:r>
            <a:r>
              <a:rPr lang="en-US" b="1" dirty="0" smtClean="0"/>
              <a:t>aximum</a:t>
            </a:r>
            <a:r>
              <a:rPr lang="en-US" dirty="0" smtClean="0"/>
              <a:t> size 15 inches</a:t>
            </a:r>
          </a:p>
          <a:p>
            <a:endParaRPr lang="en-US" dirty="0"/>
          </a:p>
        </p:txBody>
      </p:sp>
      <p:pic>
        <p:nvPicPr>
          <p:cNvPr id="7" name="Content Placeholder 6" descr="IMG_2227.JPG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648200" y="2895601"/>
            <a:ext cx="3565525" cy="3327402"/>
          </a:xfrm>
        </p:spPr>
      </p:pic>
      <p:pic>
        <p:nvPicPr>
          <p:cNvPr id="4" name="Picture 3" descr="IMG_2224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1105805" y="3036207"/>
            <a:ext cx="3327402" cy="304619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397000" y="4011083"/>
            <a:ext cx="2603499" cy="178510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n-US" sz="11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85900" y="3111500"/>
            <a:ext cx="2603499" cy="22479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397000" y="2967334"/>
            <a:ext cx="2692399" cy="286232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80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X</a:t>
            </a:r>
            <a:endParaRPr lang="en-US" sz="18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156200" y="3238500"/>
            <a:ext cx="2451100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0" b="1" dirty="0" smtClean="0">
                <a:solidFill>
                  <a:srgbClr val="FF0000"/>
                </a:solidFill>
              </a:rPr>
              <a:t> </a:t>
            </a:r>
            <a:endParaRPr lang="en-US" sz="175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156200" y="3365500"/>
            <a:ext cx="24511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</a:t>
            </a:r>
            <a:r>
              <a:rPr lang="en-US" sz="9600" dirty="0" smtClean="0"/>
              <a:t>  </a:t>
            </a:r>
            <a:endParaRPr lang="en-US" sz="9600" dirty="0"/>
          </a:p>
        </p:txBody>
      </p:sp>
      <p:sp>
        <p:nvSpPr>
          <p:cNvPr id="13" name="TextBox 12"/>
          <p:cNvSpPr txBox="1"/>
          <p:nvPr/>
        </p:nvSpPr>
        <p:spPr>
          <a:xfrm>
            <a:off x="5270500" y="3283737"/>
            <a:ext cx="2336800" cy="2939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500" dirty="0" smtClean="0">
                <a:solidFill>
                  <a:srgbClr val="FF0000"/>
                </a:solidFill>
              </a:rPr>
              <a:t>X</a:t>
            </a:r>
            <a:endParaRPr lang="en-US" sz="185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48200" y="1930400"/>
            <a:ext cx="3860800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No batteries, beanie babies, or dolls</a:t>
            </a:r>
            <a:endParaRPr lang="en-US" b="1" dirty="0">
              <a:ln w="19050">
                <a:solidFill>
                  <a:srgbClr val="000000"/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53143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Sort and roll blankets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Fleece blankets-ideal size 45” to 60”</a:t>
            </a:r>
          </a:p>
          <a:p>
            <a:r>
              <a:rPr lang="en-US" dirty="0"/>
              <a:t>N</a:t>
            </a:r>
            <a:r>
              <a:rPr lang="en-US" dirty="0" smtClean="0"/>
              <a:t>ew or can be hand-tied.  </a:t>
            </a:r>
            <a:r>
              <a:rPr lang="en-US" sz="2400" b="1" dirty="0" smtClean="0"/>
              <a:t>Single layer only</a:t>
            </a:r>
            <a:r>
              <a:rPr lang="en-US" dirty="0" smtClean="0"/>
              <a:t>.</a:t>
            </a:r>
          </a:p>
        </p:txBody>
      </p:sp>
      <p:pic>
        <p:nvPicPr>
          <p:cNvPr id="5" name="Content Placeholder 4" descr="imgres.jpg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97" r="3997"/>
          <a:stretch>
            <a:fillRect/>
          </a:stretch>
        </p:blipFill>
        <p:spPr/>
      </p:pic>
      <p:pic>
        <p:nvPicPr>
          <p:cNvPr id="6" name="Picture 5" descr="images-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110" y="3873500"/>
            <a:ext cx="3566161" cy="231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3644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Blankets we do not accept</a:t>
            </a:r>
            <a:endParaRPr lang="en-US" dirty="0"/>
          </a:p>
        </p:txBody>
      </p:sp>
      <p:pic>
        <p:nvPicPr>
          <p:cNvPr id="5" name="Content Placeholder 4" descr="images-2.jpg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75" r="13975"/>
          <a:stretch>
            <a:fillRect/>
          </a:stretch>
        </p:blipFill>
        <p:spPr>
          <a:xfrm>
            <a:off x="658811" y="1879600"/>
            <a:ext cx="2833689" cy="2743201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689101"/>
            <a:ext cx="3566160" cy="2641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Quilts – too bulky </a:t>
            </a:r>
          </a:p>
          <a:p>
            <a:pPr>
              <a:lnSpc>
                <a:spcPct val="50000"/>
              </a:lnSpc>
            </a:pPr>
            <a:r>
              <a:rPr lang="en-US" dirty="0" smtClean="0"/>
              <a:t>Bedding – too big/bulky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Receiving blankets – too small</a:t>
            </a:r>
          </a:p>
          <a:p>
            <a:pPr>
              <a:lnSpc>
                <a:spcPct val="50000"/>
              </a:lnSpc>
            </a:pPr>
            <a:r>
              <a:rPr lang="en-US" dirty="0" smtClean="0"/>
              <a:t>Afghans or knitted</a:t>
            </a:r>
          </a:p>
          <a:p>
            <a:pPr>
              <a:lnSpc>
                <a:spcPct val="50000"/>
              </a:lnSpc>
            </a:pPr>
            <a:r>
              <a:rPr lang="en-US" dirty="0" smtClean="0"/>
              <a:t>Double layered.</a:t>
            </a:r>
          </a:p>
          <a:p>
            <a:pPr>
              <a:lnSpc>
                <a:spcPct val="50000"/>
              </a:lnSpc>
            </a:pPr>
            <a:r>
              <a:rPr lang="en-US" dirty="0" smtClean="0"/>
              <a:t>Unfinished edges.</a:t>
            </a:r>
          </a:p>
          <a:p>
            <a:pPr>
              <a:lnSpc>
                <a:spcPct val="50000"/>
              </a:lnSpc>
            </a:pPr>
            <a:endParaRPr lang="en-US" dirty="0" smtClean="0"/>
          </a:p>
          <a:p>
            <a:endParaRPr lang="en-US" dirty="0"/>
          </a:p>
        </p:txBody>
      </p:sp>
      <p:pic>
        <p:nvPicPr>
          <p:cNvPr id="7" name="Picture 6" descr="images-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5100" y="4622800"/>
            <a:ext cx="2057400" cy="1651001"/>
          </a:xfrm>
          <a:prstGeom prst="rect">
            <a:avLst/>
          </a:prstGeom>
        </p:spPr>
      </p:pic>
      <p:pic>
        <p:nvPicPr>
          <p:cNvPr id="3" name="Picture 2" descr="th.jpe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7000" y="4470400"/>
            <a:ext cx="2717800" cy="1803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8479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Toothbrushes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Individually wrapped: youth and adult sized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b="1" dirty="0" smtClean="0"/>
              <a:t>DO NOT </a:t>
            </a:r>
            <a:r>
              <a:rPr lang="en-US" dirty="0" smtClean="0"/>
              <a:t>use multi-packs: they need to be individually wrapped for hygienic purposes.</a:t>
            </a:r>
            <a:endParaRPr lang="en-US" dirty="0"/>
          </a:p>
        </p:txBody>
      </p:sp>
      <p:pic>
        <p:nvPicPr>
          <p:cNvPr id="5" name="Picture 4" descr="images-1.jpg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778" b="81333" l="2667" r="9466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850" y="2870200"/>
            <a:ext cx="2203450" cy="2400300"/>
          </a:xfrm>
          <a:prstGeom prst="rect">
            <a:avLst/>
          </a:prstGeom>
        </p:spPr>
      </p:pic>
      <p:pic>
        <p:nvPicPr>
          <p:cNvPr id="6" name="Picture 5" descr="images-3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4300" y="3460750"/>
            <a:ext cx="1811971" cy="2857500"/>
          </a:xfrm>
          <a:prstGeom prst="rect">
            <a:avLst/>
          </a:prstGeom>
        </p:spPr>
      </p:pic>
      <p:pic>
        <p:nvPicPr>
          <p:cNvPr id="7" name="Picture 6" descr="images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199" y="3656012"/>
            <a:ext cx="2146302" cy="2419350"/>
          </a:xfrm>
          <a:prstGeom prst="rect">
            <a:avLst/>
          </a:prstGeom>
        </p:spPr>
      </p:pic>
      <p:pic>
        <p:nvPicPr>
          <p:cNvPr id="8" name="Picture 7" descr="images-4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6700" y="3656012"/>
            <a:ext cx="1628774" cy="2419350"/>
          </a:xfrm>
          <a:prstGeom prst="rect">
            <a:avLst/>
          </a:prstGeom>
        </p:spPr>
      </p:pic>
      <p:pic>
        <p:nvPicPr>
          <p:cNvPr id="9" name="Picture 8" descr="images-2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850" y="4432300"/>
            <a:ext cx="1962150" cy="1873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885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>
                <a:solidFill>
                  <a:srgbClr val="FF0000"/>
                </a:solidFill>
              </a:rPr>
              <a:t>Filling the tote:</a:t>
            </a:r>
            <a:endParaRPr lang="en-US" sz="6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Roll blanket up like a log, insert into tote bag.</a:t>
            </a:r>
          </a:p>
          <a:p>
            <a:r>
              <a:rPr lang="en-US" dirty="0" smtClean="0"/>
              <a:t>Place appropriate sized stuffed animal next to blanket (head up).</a:t>
            </a:r>
          </a:p>
          <a:p>
            <a:r>
              <a:rPr lang="en-US" dirty="0" smtClean="0"/>
              <a:t>Select a book (may pack 2 if extra books are collected).</a:t>
            </a:r>
          </a:p>
          <a:p>
            <a:r>
              <a:rPr lang="en-US" dirty="0" smtClean="0"/>
              <a:t>Add a toothbrush.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Be sure the book selected matches the age of the child the tote is intended for.</a:t>
            </a:r>
          </a:p>
          <a:p>
            <a:r>
              <a:rPr lang="en-US" dirty="0" smtClean="0"/>
              <a:t>Youth toothbrushes are for ages 1 – 4 and 5 – 8.</a:t>
            </a:r>
          </a:p>
          <a:p>
            <a:r>
              <a:rPr lang="en-US" dirty="0" smtClean="0"/>
              <a:t>Adult toothbrushes are for ages 9 – 12.</a:t>
            </a:r>
          </a:p>
          <a:p>
            <a:r>
              <a:rPr lang="en-US" dirty="0" smtClean="0"/>
              <a:t>Finally add a bag tag to the front handle.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483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Capital">
  <a:themeElements>
    <a:clrScheme name="Capital">
      <a:dk1>
        <a:srgbClr val="000000"/>
      </a:dk1>
      <a:lt1>
        <a:srgbClr val="FFFFFF"/>
      </a:lt1>
      <a:dk2>
        <a:srgbClr val="6F6D5D"/>
      </a:dk2>
      <a:lt2>
        <a:srgbClr val="7C8F97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Capital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Capital.thmx</Template>
  <TotalTime>3995</TotalTime>
  <Words>309</Words>
  <Application>Microsoft Macintosh PowerPoint</Application>
  <PresentationFormat>On-screen Show (4:3)</PresentationFormat>
  <Paragraphs>43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Brush Script MT</vt:lpstr>
      <vt:lpstr>Calibri</vt:lpstr>
      <vt:lpstr>Calisto MT</vt:lpstr>
      <vt:lpstr>Capital</vt:lpstr>
      <vt:lpstr>How to pack a PST tote bag</vt:lpstr>
      <vt:lpstr>Sort collected items</vt:lpstr>
      <vt:lpstr>Sort Books by age:</vt:lpstr>
      <vt:lpstr>Sort books by age:</vt:lpstr>
      <vt:lpstr>Sort stuffed animals</vt:lpstr>
      <vt:lpstr>Sort and roll blankets</vt:lpstr>
      <vt:lpstr>Blankets we do not accept</vt:lpstr>
      <vt:lpstr>Toothbrushes</vt:lpstr>
      <vt:lpstr>Filling the tote:</vt:lpstr>
      <vt:lpstr>-DO NOT-</vt:lpstr>
      <vt:lpstr>Finished tote</vt:lpstr>
    </vt:vector>
  </TitlesOfParts>
  <Company/>
  <LinksUpToDate>false</LinksUpToDate>
  <SharedDoc>false</SharedDoc>
  <HyperlinksChanged>false</HyperlinksChanged>
  <AppVersion>15.0025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pack a PST tote bag</dc:title>
  <dc:creator>Jeanie Owens</dc:creator>
  <cp:lastModifiedBy>Jeanie Owens</cp:lastModifiedBy>
  <cp:revision>32</cp:revision>
  <dcterms:created xsi:type="dcterms:W3CDTF">2016-01-07T06:21:31Z</dcterms:created>
  <dcterms:modified xsi:type="dcterms:W3CDTF">2016-09-12T04:41:55Z</dcterms:modified>
</cp:coreProperties>
</file>